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24" autoAdjust="0"/>
  </p:normalViewPr>
  <p:slideViewPr>
    <p:cSldViewPr>
      <p:cViewPr>
        <p:scale>
          <a:sx n="0" d="0"/>
          <a:sy n="0" d="0"/>
        </p:scale>
        <p:origin x="-2526" y="-1584"/>
      </p:cViewPr>
      <p:guideLst>
        <p:guide orient="horz" pos="2160"/>
        <p:guide pos="3840"/>
      </p:guideLst>
    </p:cSldViewPr>
  </p:slideViewPr>
  <p:outlineViewPr>
    <p:cViewPr>
      <p:scale>
        <a:sx n="33" d="100"/>
        <a:sy n="33" d="100"/>
      </p:scale>
      <p:origin x="1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dirty="0"/>
              <a:t>Click to edit Master title style</a:t>
            </a:r>
            <a:endParaRPr lang="en-US" dirty="0"/>
          </a:p>
        </p:txBody>
      </p:sp>
      <p:sp>
        <p:nvSpPr>
          <p:cNvPr id="104858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48584" name="Date Placeholder 3"/>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585" name="Footer Placeholder 4"/>
          <p:cNvSpPr>
            <a:spLocks noGrp="1"/>
          </p:cNvSpPr>
          <p:nvPr>
            <p:ph type="ftr" sz="quarter" idx="11"/>
          </p:nvPr>
        </p:nvSpPr>
        <p:spPr>
          <a:xfrm>
            <a:off x="2416500" y="329307"/>
            <a:ext cx="4973915" cy="309201"/>
          </a:xfrm>
        </p:spPr>
        <p:txBody>
          <a:bodyPr/>
          <a:lstStyle/>
          <a:p>
            <a:endParaRPr lang="en-US" dirty="0"/>
          </a:p>
        </p:txBody>
      </p:sp>
      <p:sp>
        <p:nvSpPr>
          <p:cNvPr id="104858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3145729" name="Straight Connector 14"/>
          <p:cNvCxnSpPr>
            <a:cxnSpLocks/>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GB" dirty="0"/>
              <a:t>Click to edit Master title style</a:t>
            </a:r>
            <a:endParaRPr lang="en-US" dirty="0"/>
          </a:p>
        </p:txBody>
      </p:sp>
      <p:sp>
        <p:nvSpPr>
          <p:cNvPr id="1048669" name="Vertical Text Placeholder 2"/>
          <p:cNvSpPr>
            <a:spLocks noGrp="1"/>
          </p:cNvSpPr>
          <p:nvPr>
            <p:ph type="body" orient="vert" idx="1"/>
          </p:nvPr>
        </p:nvSpPr>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670" name="Date Placeholder 3"/>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71" name="Footer Placeholder 4"/>
          <p:cNvSpPr>
            <a:spLocks noGrp="1"/>
          </p:cNvSpPr>
          <p:nvPr>
            <p:ph type="ftr" sz="quarter" idx="11"/>
          </p:nvPr>
        </p:nvSpPr>
        <p:spPr/>
        <p:txBody>
          <a:bodyPr/>
          <a:lstStyle/>
          <a:p>
            <a:endParaRPr lang="en-US" dirty="0"/>
          </a:p>
        </p:txBody>
      </p:sp>
      <p:sp>
        <p:nvSpPr>
          <p:cNvPr id="1048672"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7" name="Straight Connector 25"/>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7" name="Vertical Title 1"/>
          <p:cNvSpPr>
            <a:spLocks noGrp="1"/>
          </p:cNvSpPr>
          <p:nvPr>
            <p:ph type="title" orient="vert"/>
          </p:nvPr>
        </p:nvSpPr>
        <p:spPr>
          <a:xfrm>
            <a:off x="9439111" y="798973"/>
            <a:ext cx="1615742" cy="4659889"/>
          </a:xfrm>
        </p:spPr>
        <p:txBody>
          <a:bodyPr vert="eaVert"/>
          <a:lstStyle>
            <a:lvl1pPr algn="l"/>
          </a:lstStyle>
          <a:p>
            <a:r>
              <a:rPr lang="en-GB" dirty="0"/>
              <a:t>Click to edit Master title style</a:t>
            </a:r>
            <a:endParaRPr lang="en-US" dirty="0"/>
          </a:p>
        </p:txBody>
      </p:sp>
      <p:sp>
        <p:nvSpPr>
          <p:cNvPr id="1048648" name="Vertical Text Placeholder 2"/>
          <p:cNvSpPr>
            <a:spLocks noGrp="1"/>
          </p:cNvSpPr>
          <p:nvPr>
            <p:ph type="body" orient="vert" idx="1"/>
          </p:nvPr>
        </p:nvSpPr>
        <p:spPr>
          <a:xfrm>
            <a:off x="1444672" y="798973"/>
            <a:ext cx="7828830" cy="4659889"/>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649" name="Date Placeholder 3"/>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50" name="Footer Placeholder 4"/>
          <p:cNvSpPr>
            <a:spLocks noGrp="1"/>
          </p:cNvSpPr>
          <p:nvPr>
            <p:ph type="ftr" sz="quarter" idx="11"/>
          </p:nvPr>
        </p:nvSpPr>
        <p:spPr/>
        <p:txBody>
          <a:bodyPr/>
          <a:lstStyle/>
          <a:p>
            <a:endParaRPr lang="en-US" dirty="0"/>
          </a:p>
        </p:txBody>
      </p:sp>
      <p:sp>
        <p:nvSpPr>
          <p:cNvPr id="1048651"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4" name="Straight Connector 14"/>
          <p:cNvCxnSpPr>
            <a:cxnSpLocks/>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r>
              <a:rPr lang="en-GB" dirty="0"/>
              <a:t>Click to edit Master title style</a:t>
            </a:r>
            <a:endParaRPr lang="en-US" dirty="0"/>
          </a:p>
        </p:txBody>
      </p:sp>
      <p:sp>
        <p:nvSpPr>
          <p:cNvPr id="1048590" name="Content Placeholder 2"/>
          <p:cNvSpPr>
            <a:spLocks noGrp="1"/>
          </p:cNvSpPr>
          <p:nvPr>
            <p:ph idx="1"/>
          </p:nvPr>
        </p:nvSpPr>
        <p:spPr/>
        <p:txBody>
          <a:bodyPr ancho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591" name="Date Placeholder 3"/>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592" name="Footer Placeholder 4"/>
          <p:cNvSpPr>
            <a:spLocks noGrp="1"/>
          </p:cNvSpPr>
          <p:nvPr>
            <p:ph type="ftr" sz="quarter" idx="11"/>
          </p:nvPr>
        </p:nvSpPr>
        <p:spPr/>
        <p:txBody>
          <a:bodyPr/>
          <a:lstStyle/>
          <a:p>
            <a:endParaRPr lang="en-US" dirty="0"/>
          </a:p>
        </p:txBody>
      </p:sp>
      <p:sp>
        <p:nvSpPr>
          <p:cNvPr id="1048593"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0" name="Straight Connector 32"/>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63" name="Title 1"/>
          <p:cNvSpPr>
            <a:spLocks noGrp="1"/>
          </p:cNvSpPr>
          <p:nvPr>
            <p:ph type="title"/>
          </p:nvPr>
        </p:nvSpPr>
        <p:spPr>
          <a:xfrm>
            <a:off x="1454239" y="1756130"/>
            <a:ext cx="8643154" cy="1887950"/>
          </a:xfrm>
        </p:spPr>
        <p:txBody>
          <a:bodyPr anchor="b">
            <a:normAutofit/>
          </a:bodyPr>
          <a:lstStyle>
            <a:lvl1pPr algn="l">
              <a:defRPr sz="3600"/>
            </a:lvl1pPr>
          </a:lstStyle>
          <a:p>
            <a:r>
              <a:rPr lang="en-GB" dirty="0"/>
              <a:t>Click to edit Master title style</a:t>
            </a:r>
            <a:endParaRPr lang="en-US" dirty="0"/>
          </a:p>
        </p:txBody>
      </p:sp>
      <p:sp>
        <p:nvSpPr>
          <p:cNvPr id="1048664"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1048665" name="Date Placeholder 3"/>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66" name="Footer Placeholder 4"/>
          <p:cNvSpPr>
            <a:spLocks noGrp="1"/>
          </p:cNvSpPr>
          <p:nvPr>
            <p:ph type="ftr" sz="quarter" idx="11"/>
          </p:nvPr>
        </p:nvSpPr>
        <p:spPr/>
        <p:txBody>
          <a:bodyPr/>
          <a:lstStyle/>
          <a:p>
            <a:endParaRPr lang="en-US" dirty="0"/>
          </a:p>
        </p:txBody>
      </p:sp>
      <p:sp>
        <p:nvSpPr>
          <p:cNvPr id="1048667"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6" name="Straight Connector 14"/>
          <p:cNvCxnSpPr>
            <a:cxnSpLocks/>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29" name="Title 1"/>
          <p:cNvSpPr>
            <a:spLocks noGrp="1"/>
          </p:cNvSpPr>
          <p:nvPr>
            <p:ph type="title"/>
          </p:nvPr>
        </p:nvSpPr>
        <p:spPr>
          <a:xfrm>
            <a:off x="1449217" y="804889"/>
            <a:ext cx="9605635" cy="1059305"/>
          </a:xfrm>
        </p:spPr>
        <p:txBody>
          <a:bodyPr/>
          <a:lstStyle/>
          <a:p>
            <a:r>
              <a:rPr lang="en-GB" dirty="0"/>
              <a:t>Click to edit Master title style</a:t>
            </a:r>
            <a:endParaRPr lang="en-US" dirty="0"/>
          </a:p>
        </p:txBody>
      </p:sp>
      <p:sp>
        <p:nvSpPr>
          <p:cNvPr id="1048630" name="Content Placeholder 2"/>
          <p:cNvSpPr>
            <a:spLocks noGrp="1"/>
          </p:cNvSpPr>
          <p:nvPr>
            <p:ph sz="half" idx="1"/>
          </p:nvPr>
        </p:nvSpPr>
        <p:spPr>
          <a:xfrm>
            <a:off x="1447331" y="2010878"/>
            <a:ext cx="4645152" cy="3448595"/>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631" name="Content Placeholder 3"/>
          <p:cNvSpPr>
            <a:spLocks noGrp="1"/>
          </p:cNvSpPr>
          <p:nvPr>
            <p:ph sz="half" idx="2"/>
          </p:nvPr>
        </p:nvSpPr>
        <p:spPr>
          <a:xfrm>
            <a:off x="6413771" y="2017343"/>
            <a:ext cx="4645152" cy="3441520"/>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632" name="Date Placeholder 4"/>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33" name="Footer Placeholder 5"/>
          <p:cNvSpPr>
            <a:spLocks noGrp="1"/>
          </p:cNvSpPr>
          <p:nvPr>
            <p:ph type="ftr" sz="quarter" idx="11"/>
          </p:nvPr>
        </p:nvSpPr>
        <p:spPr/>
        <p:txBody>
          <a:bodyPr/>
          <a:lstStyle/>
          <a:p>
            <a:endParaRPr lang="en-US" dirty="0"/>
          </a:p>
        </p:txBody>
      </p:sp>
      <p:sp>
        <p:nvSpPr>
          <p:cNvPr id="1048634"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1" name="Straight Connector 34"/>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5" name="Title 1"/>
          <p:cNvSpPr>
            <a:spLocks noGrp="1"/>
          </p:cNvSpPr>
          <p:nvPr>
            <p:ph type="title"/>
          </p:nvPr>
        </p:nvSpPr>
        <p:spPr>
          <a:xfrm>
            <a:off x="1447191" y="804163"/>
            <a:ext cx="9607661" cy="1056319"/>
          </a:xfrm>
        </p:spPr>
        <p:txBody>
          <a:bodyPr/>
          <a:lstStyle/>
          <a:p>
            <a:r>
              <a:rPr lang="en-GB" dirty="0"/>
              <a:t>Click to edit Master title style</a:t>
            </a:r>
            <a:endParaRPr lang="en-US" dirty="0"/>
          </a:p>
        </p:txBody>
      </p:sp>
      <p:sp>
        <p:nvSpPr>
          <p:cNvPr id="1048636"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1048637" name="Content Placeholder 3"/>
          <p:cNvSpPr>
            <a:spLocks noGrp="1"/>
          </p:cNvSpPr>
          <p:nvPr>
            <p:ph sz="half" idx="2"/>
          </p:nvPr>
        </p:nvSpPr>
        <p:spPr>
          <a:xfrm>
            <a:off x="1447191" y="2824269"/>
            <a:ext cx="4645152" cy="2644457"/>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638"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1048639" name="Content Placeholder 5"/>
          <p:cNvSpPr>
            <a:spLocks noGrp="1"/>
          </p:cNvSpPr>
          <p:nvPr>
            <p:ph sz="quarter" idx="4"/>
          </p:nvPr>
        </p:nvSpPr>
        <p:spPr>
          <a:xfrm>
            <a:off x="6412362" y="2821491"/>
            <a:ext cx="4645152" cy="2637371"/>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640" name="Date Placeholder 6"/>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41" name="Footer Placeholder 7"/>
          <p:cNvSpPr>
            <a:spLocks noGrp="1"/>
          </p:cNvSpPr>
          <p:nvPr>
            <p:ph type="ftr" sz="quarter" idx="11"/>
          </p:nvPr>
        </p:nvSpPr>
        <p:spPr/>
        <p:txBody>
          <a:bodyPr/>
          <a:lstStyle/>
          <a:p>
            <a:endParaRPr lang="en-US" dirty="0"/>
          </a:p>
        </p:txBody>
      </p:sp>
      <p:sp>
        <p:nvSpPr>
          <p:cNvPr id="1048642"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2" name="Straight Connector 28"/>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r>
              <a:rPr lang="en-GB" dirty="0"/>
              <a:t>Click to edit Master title style</a:t>
            </a:r>
            <a:endParaRPr lang="en-US" dirty="0"/>
          </a:p>
        </p:txBody>
      </p:sp>
      <p:sp>
        <p:nvSpPr>
          <p:cNvPr id="1048644" name="Date Placeholder 2"/>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45" name="Footer Placeholder 3"/>
          <p:cNvSpPr>
            <a:spLocks noGrp="1"/>
          </p:cNvSpPr>
          <p:nvPr>
            <p:ph type="ftr" sz="quarter" idx="11"/>
          </p:nvPr>
        </p:nvSpPr>
        <p:spPr/>
        <p:txBody>
          <a:bodyPr/>
          <a:lstStyle/>
          <a:p>
            <a:endParaRPr lang="en-US" dirty="0"/>
          </a:p>
        </p:txBody>
      </p:sp>
      <p:sp>
        <p:nvSpPr>
          <p:cNvPr id="1048646"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3" name="Straight Connector 24"/>
          <p:cNvCxnSpPr>
            <a:cxnSpLocks/>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2" name="Date Placeholder 1"/>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53" name="Footer Placeholder 2"/>
          <p:cNvSpPr>
            <a:spLocks noGrp="1"/>
          </p:cNvSpPr>
          <p:nvPr>
            <p:ph type="ftr" sz="quarter" idx="11"/>
          </p:nvPr>
        </p:nvSpPr>
        <p:spPr/>
        <p:txBody>
          <a:bodyPr/>
          <a:lstStyle/>
          <a:p>
            <a:endParaRPr lang="en-US" dirty="0"/>
          </a:p>
        </p:txBody>
      </p:sp>
      <p:sp>
        <p:nvSpPr>
          <p:cNvPr id="104865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3" name="Title 1"/>
          <p:cNvSpPr>
            <a:spLocks noGrp="1"/>
          </p:cNvSpPr>
          <p:nvPr>
            <p:ph type="title"/>
          </p:nvPr>
        </p:nvSpPr>
        <p:spPr>
          <a:xfrm>
            <a:off x="1444671" y="798973"/>
            <a:ext cx="3273099" cy="2247117"/>
          </a:xfrm>
        </p:spPr>
        <p:txBody>
          <a:bodyPr anchor="b">
            <a:normAutofit/>
          </a:bodyPr>
          <a:lstStyle>
            <a:lvl1pPr algn="l">
              <a:defRPr sz="2400"/>
            </a:lvl1pPr>
          </a:lstStyle>
          <a:p>
            <a:r>
              <a:rPr lang="en-GB" dirty="0"/>
              <a:t>Click to edit Master title style</a:t>
            </a:r>
            <a:endParaRPr lang="en-US" dirty="0"/>
          </a:p>
        </p:txBody>
      </p:sp>
      <p:sp>
        <p:nvSpPr>
          <p:cNvPr id="1048674" name="Content Placeholder 2"/>
          <p:cNvSpPr>
            <a:spLocks noGrp="1"/>
          </p:cNvSpPr>
          <p:nvPr>
            <p:ph idx="1"/>
          </p:nvPr>
        </p:nvSpPr>
        <p:spPr>
          <a:xfrm>
            <a:off x="5043714" y="798974"/>
            <a:ext cx="6012470" cy="4658826"/>
          </a:xfrm>
        </p:spPr>
        <p:txBody>
          <a:bodyPr anchor="ct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48675"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1048676" name="Date Placeholder 4"/>
          <p:cNvSpPr>
            <a:spLocks noGrp="1"/>
          </p:cNvSpPr>
          <p:nvPr>
            <p:ph type="dt" sz="half" idx="10"/>
          </p:nvPr>
        </p:nvSpPr>
        <p:spPr/>
        <p:txBody>
          <a:bodyPr/>
          <a:lstStyle/>
          <a:p>
            <a:fld id="{48A87A34-81AB-432B-8DAE-1953F412C126}" type="datetimeFigureOut">
              <a:rPr lang="en-US" dirty="0"/>
              <a:pPr/>
              <a:t>4/11/2018</a:t>
            </a:fld>
            <a:endParaRPr lang="en-US" dirty="0"/>
          </a:p>
        </p:txBody>
      </p:sp>
      <p:sp>
        <p:nvSpPr>
          <p:cNvPr id="1048677" name="Footer Placeholder 5"/>
          <p:cNvSpPr>
            <a:spLocks noGrp="1"/>
          </p:cNvSpPr>
          <p:nvPr>
            <p:ph type="ftr" sz="quarter" idx="11"/>
          </p:nvPr>
        </p:nvSpPr>
        <p:spPr/>
        <p:txBody>
          <a:bodyPr/>
          <a:lstStyle/>
          <a:p>
            <a:endParaRPr lang="en-US" dirty="0"/>
          </a:p>
        </p:txBody>
      </p:sp>
      <p:sp>
        <p:nvSpPr>
          <p:cNvPr id="1048678"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8" name="Straight Connector 16"/>
          <p:cNvCxnSpPr>
            <a:cxnSpLocks/>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0" name="Group 7"/>
          <p:cNvGrpSpPr/>
          <p:nvPr/>
        </p:nvGrpSpPr>
        <p:grpSpPr>
          <a:xfrm>
            <a:off x="7477387" y="482170"/>
            <a:ext cx="4074533" cy="5149101"/>
            <a:chOff x="7477387" y="482170"/>
            <a:chExt cx="4074533" cy="5149101"/>
          </a:xfrm>
        </p:grpSpPr>
        <p:sp>
          <p:nvSpPr>
            <p:cNvPr id="1048655"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048656"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1048657" name="Title 1"/>
          <p:cNvSpPr>
            <a:spLocks noGrp="1"/>
          </p:cNvSpPr>
          <p:nvPr>
            <p:ph type="title"/>
          </p:nvPr>
        </p:nvSpPr>
        <p:spPr>
          <a:xfrm>
            <a:off x="1451206" y="1129513"/>
            <a:ext cx="5532328" cy="1830584"/>
          </a:xfrm>
        </p:spPr>
        <p:txBody>
          <a:bodyPr anchor="b">
            <a:normAutofit/>
          </a:bodyPr>
          <a:lstStyle>
            <a:lvl1pPr>
              <a:defRPr sz="3200"/>
            </a:lvl1pPr>
          </a:lstStyle>
          <a:p>
            <a:r>
              <a:rPr lang="en-GB" dirty="0"/>
              <a:t>Click to edit Master title style</a:t>
            </a:r>
            <a:endParaRPr lang="en-US" dirty="0"/>
          </a:p>
        </p:txBody>
      </p:sp>
      <p:sp>
        <p:nvSpPr>
          <p:cNvPr id="1048658"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048659"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1048660" name="Date Placeholder 4"/>
          <p:cNvSpPr>
            <a:spLocks noGrp="1"/>
          </p:cNvSpPr>
          <p:nvPr>
            <p:ph type="dt" sz="half" idx="10"/>
          </p:nvPr>
        </p:nvSpPr>
        <p:spPr>
          <a:xfrm>
            <a:off x="1447382" y="5469856"/>
            <a:ext cx="5527351" cy="320123"/>
          </a:xfrm>
        </p:spPr>
        <p:txBody>
          <a:bodyPr/>
          <a:lstStyle>
            <a:lvl1pPr algn="l"/>
          </a:lstStyle>
          <a:p>
            <a:fld id="{48A87A34-81AB-432B-8DAE-1953F412C126}" type="datetimeFigureOut">
              <a:rPr lang="en-US" dirty="0"/>
              <a:pPr/>
              <a:t>4/11/2018</a:t>
            </a:fld>
            <a:endParaRPr lang="en-US" dirty="0"/>
          </a:p>
        </p:txBody>
      </p:sp>
      <p:sp>
        <p:nvSpPr>
          <p:cNvPr id="1048661" name="Footer Placeholder 5"/>
          <p:cNvSpPr>
            <a:spLocks noGrp="1"/>
          </p:cNvSpPr>
          <p:nvPr>
            <p:ph type="ftr" sz="quarter" idx="11"/>
          </p:nvPr>
        </p:nvSpPr>
        <p:spPr>
          <a:xfrm>
            <a:off x="1447382" y="318640"/>
            <a:ext cx="5541004" cy="320931"/>
          </a:xfrm>
        </p:spPr>
        <p:txBody>
          <a:bodyPr/>
          <a:lstStyle/>
          <a:p>
            <a:endParaRPr lang="en-US" dirty="0"/>
          </a:p>
        </p:txBody>
      </p:sp>
      <p:sp>
        <p:nvSpPr>
          <p:cNvPr id="1048662"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45735" name="Straight Connector 30"/>
          <p:cNvCxnSpPr>
            <a:cxnSpLocks/>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97152" name="Picture 6"/>
          <p:cNvPicPr>
            <a:picLocks noChangeAspect="1"/>
          </p:cNvPicPr>
          <p:nvPr/>
        </p:nvPicPr>
        <p:blipFill rotWithShape="1">
          <a:blip r:embed="rId13"/>
          <a:srcRect t="1538" b="-1538"/>
          <a:stretch>
            <a:fillRect/>
          </a:stretch>
        </p:blipFill>
        <p:spPr bwMode="black">
          <a:xfrm>
            <a:off x="0" y="6126480"/>
            <a:ext cx="12192000" cy="742950"/>
          </a:xfrm>
          <a:prstGeom prst="rect">
            <a:avLst/>
          </a:prstGeom>
        </p:spPr>
      </p:pic>
      <p:sp>
        <p:nvSpPr>
          <p:cNvPr id="1048577"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1048578"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79"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4/11/2018</a:t>
            </a:fld>
            <a:endParaRPr lang="en-US" dirty="0"/>
          </a:p>
        </p:txBody>
      </p:sp>
      <p:sp>
        <p:nvSpPr>
          <p:cNvPr id="1048580"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1048581"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3145728" name="Straight Connector 9"/>
          <p:cNvCxnSpPr>
            <a:cxnSpLocks/>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7" name="Title 1"/>
          <p:cNvSpPr>
            <a:spLocks noGrp="1"/>
          </p:cNvSpPr>
          <p:nvPr>
            <p:ph type="ctrTitle"/>
          </p:nvPr>
        </p:nvSpPr>
        <p:spPr>
          <a:xfrm>
            <a:off x="1853407" y="687539"/>
            <a:ext cx="10733383" cy="1134118"/>
          </a:xfrm>
        </p:spPr>
        <p:txBody>
          <a:bodyPr>
            <a:normAutofit/>
          </a:bodyPr>
          <a:lstStyle/>
          <a:p>
            <a:r>
              <a:rPr lang="en-GB" sz="3200" i="1" dirty="0"/>
              <a:t>Govt. Polytechnic </a:t>
            </a:r>
            <a:r>
              <a:rPr lang="en-GB" sz="3200" i="1" dirty="0" err="1"/>
              <a:t>manesar</a:t>
            </a:r>
            <a:r>
              <a:rPr lang="en-GB" sz="3200" i="1" dirty="0"/>
              <a:t>(</a:t>
            </a:r>
            <a:r>
              <a:rPr lang="en-GB" sz="3200" i="1" dirty="0" err="1"/>
              <a:t>Gurugram</a:t>
            </a:r>
            <a:r>
              <a:rPr lang="en-GB" sz="3200" i="1" dirty="0"/>
              <a:t>)</a:t>
            </a:r>
            <a:endParaRPr lang="en-US" sz="3200" i="1" dirty="0"/>
          </a:p>
        </p:txBody>
      </p:sp>
      <p:sp>
        <p:nvSpPr>
          <p:cNvPr id="1048588" name="Subtitle 2"/>
          <p:cNvSpPr>
            <a:spLocks noGrp="1"/>
          </p:cNvSpPr>
          <p:nvPr>
            <p:ph type="subTitle" idx="1"/>
          </p:nvPr>
        </p:nvSpPr>
        <p:spPr>
          <a:xfrm flipV="1">
            <a:off x="1696641" y="3508390"/>
            <a:ext cx="9411789" cy="3343729"/>
          </a:xfrm>
        </p:spPr>
        <p:txBody>
          <a:bodyPr/>
          <a:lstStyle/>
          <a:p>
            <a:endParaRPr lang="en-US"/>
          </a:p>
        </p:txBody>
      </p:sp>
      <p:pic>
        <p:nvPicPr>
          <p:cNvPr id="2097153" name="Picture 4"/>
          <p:cNvPicPr>
            <a:picLocks noChangeAspect="1"/>
          </p:cNvPicPr>
          <p:nvPr/>
        </p:nvPicPr>
        <p:blipFill>
          <a:blip r:embed="rId2"/>
          <a:stretch>
            <a:fillRect/>
          </a:stretch>
        </p:blipFill>
        <p:spPr>
          <a:xfrm>
            <a:off x="1083570" y="2553891"/>
            <a:ext cx="10181625" cy="430410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1451579" y="0"/>
            <a:ext cx="9603275" cy="1178718"/>
          </a:xfrm>
        </p:spPr>
        <p:txBody>
          <a:bodyPr/>
          <a:lstStyle/>
          <a:p>
            <a:r>
              <a:rPr lang="en-GB"/>
              <a:t>Type of CRM</a:t>
            </a:r>
            <a:endParaRPr lang="en-US"/>
          </a:p>
        </p:txBody>
      </p:sp>
      <p:pic>
        <p:nvPicPr>
          <p:cNvPr id="2097160" name="Picture 4"/>
          <p:cNvPicPr>
            <a:picLocks noGrp="1" noChangeAspect="1"/>
          </p:cNvPicPr>
          <p:nvPr>
            <p:ph idx="1"/>
          </p:nvPr>
        </p:nvPicPr>
        <p:blipFill>
          <a:blip r:embed="rId2"/>
          <a:stretch>
            <a:fillRect/>
          </a:stretch>
        </p:blipFill>
        <p:spPr>
          <a:xfrm>
            <a:off x="1232198" y="1410891"/>
            <a:ext cx="9822656" cy="54471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1294362" y="-3668545"/>
            <a:ext cx="9603275" cy="185968"/>
          </a:xfrm>
        </p:spPr>
        <p:txBody>
          <a:bodyPr>
            <a:normAutofit fontScale="90000"/>
          </a:bodyPr>
          <a:lstStyle/>
          <a:p>
            <a:endParaRPr lang="en-US"/>
          </a:p>
        </p:txBody>
      </p:sp>
      <p:pic>
        <p:nvPicPr>
          <p:cNvPr id="2097161" name="Picture 4"/>
          <p:cNvPicPr>
            <a:picLocks noGrp="1" noChangeAspect="1"/>
          </p:cNvPicPr>
          <p:nvPr>
            <p:ph idx="1"/>
          </p:nvPr>
        </p:nvPicPr>
        <p:blipFill>
          <a:blip r:embed="rId2"/>
          <a:stretch>
            <a:fillRect/>
          </a:stretch>
        </p:blipFill>
        <p:spPr>
          <a:xfrm>
            <a:off x="625079" y="0"/>
            <a:ext cx="11019234"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1451579" y="-3357562"/>
            <a:ext cx="9603275" cy="875110"/>
          </a:xfrm>
        </p:spPr>
        <p:txBody>
          <a:bodyPr/>
          <a:lstStyle/>
          <a:p>
            <a:endParaRPr lang="en-US"/>
          </a:p>
        </p:txBody>
      </p:sp>
      <p:pic>
        <p:nvPicPr>
          <p:cNvPr id="2097162" name="Picture 4"/>
          <p:cNvPicPr>
            <a:picLocks noGrp="1" noChangeAspect="1"/>
          </p:cNvPicPr>
          <p:nvPr>
            <p:ph idx="1"/>
          </p:nvPr>
        </p:nvPicPr>
        <p:blipFill>
          <a:blip r:embed="rId2"/>
          <a:stretch>
            <a:fillRect/>
          </a:stretch>
        </p:blipFill>
        <p:spPr>
          <a:xfrm>
            <a:off x="517921" y="1"/>
            <a:ext cx="11126391"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1898063" y="2262388"/>
            <a:ext cx="9603275" cy="2333224"/>
          </a:xfrm>
        </p:spPr>
        <p:txBody>
          <a:bodyPr/>
          <a:lstStyle/>
          <a:p>
            <a:r>
              <a:rPr lang="en-GB"/>
              <a:t>Total Quality Management (TQM) </a:t>
            </a:r>
            <a:endParaRPr lang="en-US"/>
          </a:p>
        </p:txBody>
      </p:sp>
      <p:sp>
        <p:nvSpPr>
          <p:cNvPr id="1048610" name="Content Placeholder 2"/>
          <p:cNvSpPr>
            <a:spLocks noGrp="1"/>
          </p:cNvSpPr>
          <p:nvPr>
            <p:ph idx="1"/>
          </p:nvPr>
        </p:nvSpPr>
        <p:spPr>
          <a:xfrm>
            <a:off x="1451579" y="5393531"/>
            <a:ext cx="9603275" cy="72814"/>
          </a:xfrm>
        </p:spPr>
        <p:txBody>
          <a:bodyPr>
            <a:normAutofit fontScale="25000" lnSpcReduction="20000"/>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GB"/>
              <a:t>What is the TQM </a:t>
            </a:r>
            <a:endParaRPr lang="en-US"/>
          </a:p>
        </p:txBody>
      </p:sp>
      <p:sp>
        <p:nvSpPr>
          <p:cNvPr id="1048612" name="Content Placeholder 2"/>
          <p:cNvSpPr>
            <a:spLocks noGrp="1"/>
          </p:cNvSpPr>
          <p:nvPr>
            <p:ph idx="1"/>
          </p:nvPr>
        </p:nvSpPr>
        <p:spPr/>
        <p:txBody>
          <a:bodyPr/>
          <a:lstStyle/>
          <a:p>
            <a:r>
              <a:rPr lang="en-GB"/>
              <a:t>TQM is defined as an intensive, long term effort to transform all the parts of the organisation in order to produce the best products and services possible to meet customer needs</a:t>
            </a:r>
          </a:p>
          <a:p>
            <a:r>
              <a:rPr lang="en-GB"/>
              <a:t>Statisfical process control </a:t>
            </a:r>
          </a:p>
          <a:p>
            <a:r>
              <a:rPr lang="en-GB"/>
              <a:t>Total employees involvement </a:t>
            </a:r>
          </a:p>
          <a:p>
            <a:r>
              <a:rPr lang="en-GB"/>
              <a:t>Just in time(जीत) </a:t>
            </a:r>
          </a:p>
          <a:p>
            <a:endParaRPr lang="en-GB"/>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1451579" y="1"/>
            <a:ext cx="9603275" cy="982265"/>
          </a:xfrm>
        </p:spPr>
        <p:txBody>
          <a:bodyPr/>
          <a:lstStyle/>
          <a:p>
            <a:r>
              <a:rPr lang="en-GB"/>
              <a:t>Advantage of the TQM</a:t>
            </a:r>
            <a:endParaRPr lang="en-US"/>
          </a:p>
        </p:txBody>
      </p:sp>
      <p:sp>
        <p:nvSpPr>
          <p:cNvPr id="1048614" name="Content Placeholder 2"/>
          <p:cNvSpPr>
            <a:spLocks noGrp="1"/>
          </p:cNvSpPr>
          <p:nvPr>
            <p:ph idx="1"/>
          </p:nvPr>
        </p:nvSpPr>
        <p:spPr>
          <a:xfrm>
            <a:off x="-142875" y="982266"/>
            <a:ext cx="12334875" cy="5875734"/>
          </a:xfrm>
        </p:spPr>
        <p:txBody>
          <a:bodyPr/>
          <a:lstStyle/>
          <a:p>
            <a:r>
              <a:rPr lang="en-GB"/>
              <a:t>Employees feel that they having ownership of problems and authorities to find solution of their own</a:t>
            </a:r>
          </a:p>
          <a:p>
            <a:r>
              <a:rPr lang="en-GB"/>
              <a:t>Improved organisational decisions making capacity </a:t>
            </a:r>
          </a:p>
          <a:p>
            <a:pPr marL="457200" indent="-457200">
              <a:buFont typeface="+mj-lt"/>
              <a:buAutoNum type="arabicPeriod"/>
            </a:pPr>
            <a:r>
              <a:rPr lang="en-GB"/>
              <a:t>Reduction costs through eliminate of waste and reduce product cycle time</a:t>
            </a:r>
          </a:p>
          <a:p>
            <a:r>
              <a:rPr lang="en-GB"/>
              <a:t>Enrichment of job</a:t>
            </a:r>
          </a:p>
          <a:p>
            <a:r>
              <a:rPr lang="en-GB"/>
              <a:t>Generate feeling of personal worth and esteen among employees </a:t>
            </a:r>
          </a:p>
          <a:p>
            <a:endParaRPr lang="en-GB"/>
          </a:p>
          <a:p>
            <a:pPr marL="0" indent="0">
              <a:buNone/>
            </a:pPr>
            <a:endParaRPr lang="en-GB"/>
          </a:p>
          <a:p>
            <a:endParaRPr lang="en-GB"/>
          </a:p>
          <a:p>
            <a:endParaRPr lang="en-GB"/>
          </a:p>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2844610" y="250878"/>
            <a:ext cx="9603275" cy="1049235"/>
          </a:xfrm>
        </p:spPr>
        <p:txBody>
          <a:bodyPr/>
          <a:lstStyle/>
          <a:p>
            <a:r>
              <a:rPr lang="en-GB"/>
              <a:t>Benefits of TQM</a:t>
            </a:r>
            <a:endParaRPr lang="en-US"/>
          </a:p>
        </p:txBody>
      </p:sp>
      <p:pic>
        <p:nvPicPr>
          <p:cNvPr id="2097163" name="Picture 4"/>
          <p:cNvPicPr>
            <a:picLocks noGrp="1" noChangeAspect="1"/>
          </p:cNvPicPr>
          <p:nvPr>
            <p:ph idx="1"/>
          </p:nvPr>
        </p:nvPicPr>
        <p:blipFill>
          <a:blip r:embed="rId2"/>
          <a:stretch>
            <a:fillRect/>
          </a:stretch>
        </p:blipFill>
        <p:spPr>
          <a:xfrm>
            <a:off x="178594" y="1625203"/>
            <a:ext cx="10876259" cy="523279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2165954" y="162370"/>
            <a:ext cx="9603275" cy="1049235"/>
          </a:xfrm>
        </p:spPr>
        <p:txBody>
          <a:bodyPr/>
          <a:lstStyle/>
          <a:p>
            <a:r>
              <a:rPr lang="en-GB"/>
              <a:t>Characteristics of TQM LEADER </a:t>
            </a:r>
            <a:endParaRPr lang="en-US"/>
          </a:p>
        </p:txBody>
      </p:sp>
      <p:pic>
        <p:nvPicPr>
          <p:cNvPr id="2097164" name="Picture 4"/>
          <p:cNvPicPr>
            <a:picLocks noGrp="1" noChangeAspect="1"/>
          </p:cNvPicPr>
          <p:nvPr>
            <p:ph idx="1"/>
          </p:nvPr>
        </p:nvPicPr>
        <p:blipFill>
          <a:blip r:embed="rId2"/>
          <a:stretch>
            <a:fillRect/>
          </a:stretch>
        </p:blipFill>
        <p:spPr>
          <a:xfrm>
            <a:off x="1137146" y="1393032"/>
            <a:ext cx="10167838" cy="54649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1451579" y="2214563"/>
            <a:ext cx="9603275" cy="2286000"/>
          </a:xfrm>
        </p:spPr>
        <p:txBody>
          <a:bodyPr/>
          <a:lstStyle/>
          <a:p>
            <a:r>
              <a:rPr lang="en-GB"/>
              <a:t>Intellectual property rights (IPR) </a:t>
            </a:r>
            <a:endParaRPr lang="en-US"/>
          </a:p>
        </p:txBody>
      </p:sp>
      <p:sp>
        <p:nvSpPr>
          <p:cNvPr id="1048618" name="Content Placeholder 2"/>
          <p:cNvSpPr>
            <a:spLocks noGrp="1"/>
          </p:cNvSpPr>
          <p:nvPr>
            <p:ph idx="1"/>
          </p:nvPr>
        </p:nvSpPr>
        <p:spPr>
          <a:xfrm flipV="1">
            <a:off x="1451579" y="7701857"/>
            <a:ext cx="9603275" cy="1049236"/>
          </a:xfrm>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p:txBody>
          <a:bodyPr/>
          <a:lstStyle/>
          <a:p>
            <a:r>
              <a:rPr lang="en-GB"/>
              <a:t>What is the IPR</a:t>
            </a:r>
            <a:endParaRPr lang="en-US"/>
          </a:p>
        </p:txBody>
      </p:sp>
      <p:sp>
        <p:nvSpPr>
          <p:cNvPr id="1048620" name="Content Placeholder 2"/>
          <p:cNvSpPr>
            <a:spLocks noGrp="1"/>
          </p:cNvSpPr>
          <p:nvPr>
            <p:ph idx="1"/>
          </p:nvPr>
        </p:nvSpPr>
        <p:spPr/>
        <p:txBody>
          <a:bodyPr/>
          <a:lstStyle/>
          <a:p>
            <a:r>
              <a:rPr lang="en-GB"/>
              <a:t>The exclusive rights that a person enjoys with respect to his intellectual property are his intellectual property rights</a:t>
            </a:r>
          </a:p>
          <a:p>
            <a:r>
              <a:rPr lang="en-GB"/>
              <a:t>Enlist type of IPRPatents </a:t>
            </a:r>
          </a:p>
          <a:p>
            <a:r>
              <a:rPr lang="en-GB"/>
              <a:t>Patents </a:t>
            </a:r>
          </a:p>
          <a:p>
            <a:r>
              <a:rPr lang="en-GB"/>
              <a:t>Trade marks</a:t>
            </a:r>
          </a:p>
          <a:p>
            <a:r>
              <a:rPr lang="en-GB"/>
              <a:t>Designs </a:t>
            </a:r>
          </a:p>
          <a:p>
            <a:r>
              <a:rPr lang="en-GB"/>
              <a:t>Copyright </a:t>
            </a:r>
          </a:p>
          <a:p>
            <a:endParaRPr lang="en-GB"/>
          </a:p>
          <a:p>
            <a:endParaRPr lang="en-GB"/>
          </a:p>
          <a:p>
            <a:endParaRPr lang="en-GB"/>
          </a:p>
          <a:p>
            <a:pPr marL="0" indent="0">
              <a:buNone/>
            </a:pPr>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endParaRPr lang="en-GB"/>
          </a:p>
          <a:p>
            <a:pPr marL="0" indent="0">
              <a:buNone/>
            </a:pPr>
            <a:endParaRPr lang="en-GB"/>
          </a:p>
          <a:p>
            <a:pPr marL="0" indent="0">
              <a:buNone/>
            </a:pPr>
            <a:endParaRPr lang="en-GB"/>
          </a:p>
          <a:p>
            <a:endParaRPr lang="en-GB"/>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4589859" y="250033"/>
            <a:ext cx="2375297" cy="1391654"/>
          </a:xfrm>
        </p:spPr>
        <p:txBody>
          <a:bodyPr/>
          <a:lstStyle/>
          <a:p>
            <a:r>
              <a:rPr lang="en-GB" dirty="0"/>
              <a:t>Syllabus </a:t>
            </a:r>
            <a:endParaRPr lang="en-US" dirty="0"/>
          </a:p>
        </p:txBody>
      </p:sp>
      <p:sp>
        <p:nvSpPr>
          <p:cNvPr id="1048597" name="Content Placeholder 2"/>
          <p:cNvSpPr>
            <a:spLocks noGrp="1"/>
          </p:cNvSpPr>
          <p:nvPr>
            <p:ph idx="1"/>
          </p:nvPr>
        </p:nvSpPr>
        <p:spPr/>
        <p:txBody>
          <a:bodyPr/>
          <a:lstStyle/>
          <a:p>
            <a:pPr marL="457200" indent="-457200">
              <a:buFont typeface="+mj-lt"/>
              <a:buAutoNum type="arabicPeriod"/>
            </a:pPr>
            <a:r>
              <a:rPr lang="en-GB" dirty="0"/>
              <a:t>Customer relations management (CRM)</a:t>
            </a:r>
          </a:p>
          <a:p>
            <a:pPr marL="457200" indent="-457200">
              <a:buFont typeface="+mj-lt"/>
              <a:buAutoNum type="arabicPeriod"/>
            </a:pPr>
            <a:r>
              <a:rPr lang="en-GB" dirty="0"/>
              <a:t>Total Quality Management (TQM) </a:t>
            </a:r>
          </a:p>
          <a:p>
            <a:pPr marL="457200" indent="-457200">
              <a:buFont typeface="+mj-lt"/>
              <a:buAutoNum type="arabicPeriod"/>
            </a:pPr>
            <a:r>
              <a:rPr lang="en-GB" dirty="0"/>
              <a:t>Intellectual Property Right (IPR) </a:t>
            </a:r>
          </a:p>
          <a:p>
            <a:pPr marL="457200" indent="-457200">
              <a:buFont typeface="+mj-lt"/>
              <a:buAutoNum type="arabicPeriod"/>
            </a:pPr>
            <a:endParaRPr lang="en-GB" dirty="0"/>
          </a:p>
          <a:p>
            <a:pPr marL="457200" indent="-457200">
              <a:buFont typeface="+mj-lt"/>
              <a:buAutoNum type="arabicPeriod"/>
            </a:pPr>
            <a:endParaRPr lang="en-GB" dirty="0"/>
          </a:p>
          <a:p>
            <a:endParaRPr lang="en-GB"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4339828" y="160735"/>
            <a:ext cx="6715026" cy="2035968"/>
          </a:xfrm>
        </p:spPr>
        <p:txBody>
          <a:bodyPr/>
          <a:lstStyle/>
          <a:p>
            <a:r>
              <a:rPr lang="en-GB"/>
              <a:t>Patents </a:t>
            </a:r>
            <a:endParaRPr lang="en-US"/>
          </a:p>
        </p:txBody>
      </p:sp>
      <p:sp>
        <p:nvSpPr>
          <p:cNvPr id="1048622" name="Content Placeholder 2"/>
          <p:cNvSpPr>
            <a:spLocks noGrp="1"/>
          </p:cNvSpPr>
          <p:nvPr>
            <p:ph idx="1"/>
          </p:nvPr>
        </p:nvSpPr>
        <p:spPr>
          <a:xfrm>
            <a:off x="0" y="946548"/>
            <a:ext cx="12192000" cy="5911452"/>
          </a:xfrm>
        </p:spPr>
        <p:txBody>
          <a:bodyPr/>
          <a:lstStyle/>
          <a:p>
            <a:r>
              <a:rPr lang="en-GB"/>
              <a:t>A patent is a grant made by the government to an inverter that excluded other form manufacturing, using or selling the invention </a:t>
            </a:r>
            <a:endParaRPr lang="en-US"/>
          </a:p>
        </p:txBody>
      </p:sp>
      <p:pic>
        <p:nvPicPr>
          <p:cNvPr id="2097165" name="Picture 4"/>
          <p:cNvPicPr>
            <a:picLocks noChangeAspect="1"/>
          </p:cNvPicPr>
          <p:nvPr/>
        </p:nvPicPr>
        <p:blipFill>
          <a:blip r:embed="rId2"/>
          <a:stretch>
            <a:fillRect/>
          </a:stretch>
        </p:blipFill>
        <p:spPr>
          <a:xfrm>
            <a:off x="125016" y="1763314"/>
            <a:ext cx="12066984" cy="509468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
          <p:cNvSpPr>
            <a:spLocks noGrp="1"/>
          </p:cNvSpPr>
          <p:nvPr>
            <p:ph type="title"/>
          </p:nvPr>
        </p:nvSpPr>
        <p:spPr>
          <a:xfrm>
            <a:off x="1451579" y="125017"/>
            <a:ext cx="9603275" cy="785811"/>
          </a:xfrm>
        </p:spPr>
        <p:txBody>
          <a:bodyPr/>
          <a:lstStyle/>
          <a:p>
            <a:r>
              <a:rPr lang="en-GB"/>
              <a:t>Trademark </a:t>
            </a:r>
            <a:endParaRPr lang="en-US"/>
          </a:p>
        </p:txBody>
      </p:sp>
      <p:sp>
        <p:nvSpPr>
          <p:cNvPr id="1048624" name="Content Placeholder 2"/>
          <p:cNvSpPr>
            <a:spLocks noGrp="1"/>
          </p:cNvSpPr>
          <p:nvPr>
            <p:ph idx="1"/>
          </p:nvPr>
        </p:nvSpPr>
        <p:spPr>
          <a:xfrm>
            <a:off x="0" y="910828"/>
            <a:ext cx="12192000" cy="6063947"/>
          </a:xfrm>
        </p:spPr>
        <p:txBody>
          <a:bodyPr/>
          <a:lstStyle/>
          <a:p>
            <a:r>
              <a:rPr lang="en-GB"/>
              <a:t>Trademark is any work, slogen, pictures and symbol used to identify a specific product from others of the same nature offered in the market </a:t>
            </a:r>
            <a:endParaRPr lang="en-US"/>
          </a:p>
        </p:txBody>
      </p:sp>
      <p:pic>
        <p:nvPicPr>
          <p:cNvPr id="2097166" name="Picture 4"/>
          <p:cNvPicPr>
            <a:picLocks noChangeAspect="1"/>
          </p:cNvPicPr>
          <p:nvPr/>
        </p:nvPicPr>
        <p:blipFill>
          <a:blip r:embed="rId2"/>
          <a:stretch>
            <a:fillRect/>
          </a:stretch>
        </p:blipFill>
        <p:spPr>
          <a:xfrm>
            <a:off x="0" y="1859850"/>
            <a:ext cx="11983641" cy="51149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rot="10800000" flipV="1">
            <a:off x="3666140" y="0"/>
            <a:ext cx="9603275" cy="804519"/>
          </a:xfrm>
        </p:spPr>
        <p:txBody>
          <a:bodyPr/>
          <a:lstStyle/>
          <a:p>
            <a:r>
              <a:rPr lang="en-GB"/>
              <a:t>Copyright </a:t>
            </a:r>
            <a:endParaRPr lang="en-US"/>
          </a:p>
        </p:txBody>
      </p:sp>
      <p:sp>
        <p:nvSpPr>
          <p:cNvPr id="1048626" name="Content Placeholder 2"/>
          <p:cNvSpPr>
            <a:spLocks noGrp="1"/>
          </p:cNvSpPr>
          <p:nvPr>
            <p:ph idx="1"/>
          </p:nvPr>
        </p:nvSpPr>
        <p:spPr>
          <a:xfrm>
            <a:off x="0" y="804520"/>
            <a:ext cx="12191999" cy="6053480"/>
          </a:xfrm>
        </p:spPr>
        <p:txBody>
          <a:bodyPr/>
          <a:lstStyle/>
          <a:p>
            <a:r>
              <a:rPr lang="en-GB"/>
              <a:t>Copyright isa form of protection provided to the author of original works of authority including dramatic, musical, books published and unpublished </a:t>
            </a:r>
            <a:endParaRPr lang="en-US"/>
          </a:p>
        </p:txBody>
      </p:sp>
      <p:pic>
        <p:nvPicPr>
          <p:cNvPr id="2097167" name="Picture 4"/>
          <p:cNvPicPr>
            <a:picLocks noChangeAspect="1"/>
          </p:cNvPicPr>
          <p:nvPr/>
        </p:nvPicPr>
        <p:blipFill>
          <a:blip r:embed="rId2"/>
          <a:stretch>
            <a:fillRect/>
          </a:stretch>
        </p:blipFill>
        <p:spPr>
          <a:xfrm>
            <a:off x="-142874" y="1724025"/>
            <a:ext cx="11858624" cy="51339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
          <p:cNvSpPr>
            <a:spLocks noGrp="1"/>
          </p:cNvSpPr>
          <p:nvPr>
            <p:ph type="title"/>
          </p:nvPr>
        </p:nvSpPr>
        <p:spPr/>
        <p:txBody>
          <a:bodyPr/>
          <a:lstStyle/>
          <a:p>
            <a:endParaRPr lang="en-US"/>
          </a:p>
        </p:txBody>
      </p:sp>
      <p:sp>
        <p:nvSpPr>
          <p:cNvPr id="1048628" name="Content Placeholder 2"/>
          <p:cNvSpPr>
            <a:spLocks noGrp="1"/>
          </p:cNvSpPr>
          <p:nvPr>
            <p:ph idx="1"/>
          </p:nvPr>
        </p:nvSpPr>
        <p:spPr/>
        <p:txBody>
          <a:bodyPr/>
          <a:lstStyle/>
          <a:p>
            <a:endParaRPr lang="en-US"/>
          </a:p>
        </p:txBody>
      </p:sp>
      <p:pic>
        <p:nvPicPr>
          <p:cNvPr id="2097168" name="Picture 2097167"/>
          <p:cNvPicPr>
            <a:picLocks/>
          </p:cNvPicPr>
          <p:nvPr/>
        </p:nvPicPr>
        <p:blipFill>
          <a:blip r:embed="rId2"/>
          <a:stretch>
            <a:fillRect/>
          </a:stretch>
        </p:blipFill>
        <p:spPr>
          <a:xfrm>
            <a:off x="181518" y="0"/>
            <a:ext cx="12019463"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a:xfrm>
            <a:off x="2286000" y="2581790"/>
            <a:ext cx="8001000" cy="2239400"/>
          </a:xfrm>
        </p:spPr>
        <p:txBody>
          <a:bodyPr/>
          <a:lstStyle/>
          <a:p>
            <a:r>
              <a:rPr lang="en-GB" dirty="0"/>
              <a:t>Customer relations management (CRM) </a:t>
            </a:r>
            <a:endParaRPr lang="en-US" dirty="0"/>
          </a:p>
        </p:txBody>
      </p:sp>
      <p:sp>
        <p:nvSpPr>
          <p:cNvPr id="1048599" name="Content Placeholder 2"/>
          <p:cNvSpPr>
            <a:spLocks noGrp="1"/>
          </p:cNvSpPr>
          <p:nvPr>
            <p:ph idx="1"/>
          </p:nvPr>
        </p:nvSpPr>
        <p:spPr>
          <a:xfrm flipV="1">
            <a:off x="2000250" y="6304358"/>
            <a:ext cx="9054604" cy="553642"/>
          </a:xfrm>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a:xfrm>
            <a:off x="1451579" y="-1596859"/>
            <a:ext cx="9603275" cy="846765"/>
          </a:xfrm>
        </p:spPr>
        <p:txBody>
          <a:bodyPr/>
          <a:lstStyle/>
          <a:p>
            <a:endParaRPr lang="en-US"/>
          </a:p>
        </p:txBody>
      </p:sp>
      <p:pic>
        <p:nvPicPr>
          <p:cNvPr id="2097154" name="Picture 4"/>
          <p:cNvPicPr>
            <a:picLocks noGrp="1" noChangeAspect="1"/>
          </p:cNvPicPr>
          <p:nvPr>
            <p:ph idx="1"/>
          </p:nvPr>
        </p:nvPicPr>
        <p:blipFill>
          <a:blip r:embed="rId2"/>
          <a:stretch>
            <a:fillRect/>
          </a:stretch>
        </p:blipFill>
        <p:spPr>
          <a:xfrm>
            <a:off x="0" y="0"/>
            <a:ext cx="12191999"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1451579" y="-2000249"/>
            <a:ext cx="9603275" cy="1089421"/>
          </a:xfrm>
        </p:spPr>
        <p:txBody>
          <a:bodyPr/>
          <a:lstStyle/>
          <a:p>
            <a:endParaRPr lang="en-US"/>
          </a:p>
        </p:txBody>
      </p:sp>
      <p:pic>
        <p:nvPicPr>
          <p:cNvPr id="2097155" name="Picture 4"/>
          <p:cNvPicPr>
            <a:picLocks noGrp="1" noChangeAspect="1"/>
          </p:cNvPicPr>
          <p:nvPr>
            <p:ph idx="1"/>
          </p:nvPr>
        </p:nvPicPr>
        <p:blipFill>
          <a:blip r:embed="rId2"/>
          <a:stretch>
            <a:fillRect/>
          </a:stretch>
        </p:blipFill>
        <p:spPr>
          <a:xfrm>
            <a:off x="87674" y="0"/>
            <a:ext cx="12027820" cy="69830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1451579" y="-2160983"/>
            <a:ext cx="9603275" cy="1125139"/>
          </a:xfrm>
        </p:spPr>
        <p:txBody>
          <a:bodyPr/>
          <a:lstStyle/>
          <a:p>
            <a:endParaRPr lang="en-US"/>
          </a:p>
        </p:txBody>
      </p:sp>
      <p:pic>
        <p:nvPicPr>
          <p:cNvPr id="2097156" name="Picture 4"/>
          <p:cNvPicPr>
            <a:picLocks noGrp="1" noChangeAspect="1"/>
          </p:cNvPicPr>
          <p:nvPr>
            <p:ph idx="1"/>
          </p:nvPr>
        </p:nvPicPr>
        <p:blipFill>
          <a:blip r:embed="rId2"/>
          <a:stretch>
            <a:fillRect/>
          </a:stretch>
        </p:blipFill>
        <p:spPr>
          <a:xfrm>
            <a:off x="428625" y="0"/>
            <a:ext cx="11233547"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1451579" y="-2018108"/>
            <a:ext cx="9603275" cy="732234"/>
          </a:xfrm>
        </p:spPr>
        <p:txBody>
          <a:bodyPr/>
          <a:lstStyle/>
          <a:p>
            <a:endParaRPr lang="en-US"/>
          </a:p>
        </p:txBody>
      </p:sp>
      <p:pic>
        <p:nvPicPr>
          <p:cNvPr id="2097157" name="Picture 4"/>
          <p:cNvPicPr>
            <a:picLocks noGrp="1" noChangeAspect="1"/>
          </p:cNvPicPr>
          <p:nvPr>
            <p:ph idx="1"/>
          </p:nvPr>
        </p:nvPicPr>
        <p:blipFill>
          <a:blip r:embed="rId2"/>
          <a:stretch>
            <a:fillRect/>
          </a:stretch>
        </p:blipFill>
        <p:spPr>
          <a:xfrm>
            <a:off x="0" y="0"/>
            <a:ext cx="12191999"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1451579" y="-2500313"/>
            <a:ext cx="9603275" cy="321469"/>
          </a:xfrm>
        </p:spPr>
        <p:txBody>
          <a:bodyPr>
            <a:normAutofit fontScale="90000"/>
          </a:bodyPr>
          <a:lstStyle/>
          <a:p>
            <a:endParaRPr lang="en-US"/>
          </a:p>
        </p:txBody>
      </p:sp>
      <p:pic>
        <p:nvPicPr>
          <p:cNvPr id="2097158" name="Picture 4"/>
          <p:cNvPicPr>
            <a:picLocks noGrp="1" noChangeAspect="1"/>
          </p:cNvPicPr>
          <p:nvPr>
            <p:ph idx="1"/>
          </p:nvPr>
        </p:nvPicPr>
        <p:blipFill>
          <a:blip r:embed="rId2"/>
          <a:stretch>
            <a:fillRect/>
          </a:stretch>
        </p:blipFill>
        <p:spPr>
          <a:xfrm>
            <a:off x="0" y="0"/>
            <a:ext cx="12192000" cy="69944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flipV="1">
            <a:off x="1451579" y="-2000250"/>
            <a:ext cx="9603275" cy="750094"/>
          </a:xfrm>
        </p:spPr>
        <p:txBody>
          <a:bodyPr/>
          <a:lstStyle/>
          <a:p>
            <a:endParaRPr lang="en-US"/>
          </a:p>
        </p:txBody>
      </p:sp>
      <p:pic>
        <p:nvPicPr>
          <p:cNvPr id="2097159" name="Picture 4"/>
          <p:cNvPicPr>
            <a:picLocks noGrp="1" noChangeAspect="1"/>
          </p:cNvPicPr>
          <p:nvPr>
            <p:ph idx="1"/>
          </p:nvPr>
        </p:nvPicPr>
        <p:blipFill>
          <a:blip r:embed="rId2"/>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Custom</PresentationFormat>
  <Paragraphs>65</Paragraphs>
  <Slides>23</Slides>
  <Notes>0</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Gallery</vt:lpstr>
      <vt:lpstr>Govt. Polytechnic manesar(Gurugram)</vt:lpstr>
      <vt:lpstr>Syllabus </vt:lpstr>
      <vt:lpstr>Customer relations management (CRM) </vt:lpstr>
      <vt:lpstr>Slide 4</vt:lpstr>
      <vt:lpstr>Slide 5</vt:lpstr>
      <vt:lpstr>Slide 6</vt:lpstr>
      <vt:lpstr>Slide 7</vt:lpstr>
      <vt:lpstr>Slide 8</vt:lpstr>
      <vt:lpstr>Slide 9</vt:lpstr>
      <vt:lpstr>Type of CRM</vt:lpstr>
      <vt:lpstr>Slide 11</vt:lpstr>
      <vt:lpstr>Slide 12</vt:lpstr>
      <vt:lpstr>Total Quality Management (TQM) </vt:lpstr>
      <vt:lpstr>What is the TQM </vt:lpstr>
      <vt:lpstr>Advantage of the TQM</vt:lpstr>
      <vt:lpstr>Benefits of TQM</vt:lpstr>
      <vt:lpstr>Characteristics of TQM LEADER </vt:lpstr>
      <vt:lpstr>Intellectual property rights (IPR) </vt:lpstr>
      <vt:lpstr>What is the IPR</vt:lpstr>
      <vt:lpstr>Patents </vt:lpstr>
      <vt:lpstr>Trademark </vt:lpstr>
      <vt:lpstr>Copyright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Govt. Polytechnic manesar(Gurugram)</dc:title>
  <cp:lastModifiedBy>auto</cp:lastModifiedBy>
  <cp:revision>1</cp:revision>
  <dcterms:created xsi:type="dcterms:W3CDTF">2018-04-07T06:11:48Z</dcterms:created>
  <dcterms:modified xsi:type="dcterms:W3CDTF">2018-04-11T03:52:44Z</dcterms:modified>
</cp:coreProperties>
</file>